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97" r:id="rId2"/>
    <p:sldId id="294" r:id="rId3"/>
    <p:sldId id="298" r:id="rId4"/>
    <p:sldId id="296" r:id="rId5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39" autoAdjust="0"/>
  </p:normalViewPr>
  <p:slideViewPr>
    <p:cSldViewPr>
      <p:cViewPr varScale="1">
        <p:scale>
          <a:sx n="107" d="100"/>
          <a:sy n="107" d="100"/>
        </p:scale>
        <p:origin x="-84" y="-12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0805D10-D19F-49EF-831C-7B4BE11BB24F}" type="datetimeFigureOut">
              <a:rPr lang="fr-FR" smtClean="0"/>
              <a:pPr/>
              <a:t>10/02/2015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0A82680-2981-4AF2-8C06-6D5C042B16F1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55143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962ADC-874D-46CB-A9BC-BBF0484DC2C9}" type="datetimeFigureOut">
              <a:rPr lang="fr-FR" smtClean="0"/>
              <a:pPr/>
              <a:t>10/02/2015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7BDF70-EC1A-4C62-B137-8EC39AD6322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962ADC-874D-46CB-A9BC-BBF0484DC2C9}" type="datetimeFigureOut">
              <a:rPr lang="fr-FR" smtClean="0"/>
              <a:pPr/>
              <a:t>10/02/2015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7BDF70-EC1A-4C62-B137-8EC39AD6322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962ADC-874D-46CB-A9BC-BBF0484DC2C9}" type="datetimeFigureOut">
              <a:rPr lang="fr-FR" smtClean="0"/>
              <a:pPr/>
              <a:t>10/02/2015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7BDF70-EC1A-4C62-B137-8EC39AD6322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962ADC-874D-46CB-A9BC-BBF0484DC2C9}" type="datetimeFigureOut">
              <a:rPr lang="fr-FR" smtClean="0"/>
              <a:pPr/>
              <a:t>10/02/2015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7BDF70-EC1A-4C62-B137-8EC39AD6322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962ADC-874D-46CB-A9BC-BBF0484DC2C9}" type="datetimeFigureOut">
              <a:rPr lang="fr-FR" smtClean="0"/>
              <a:pPr/>
              <a:t>10/02/2015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7BDF70-EC1A-4C62-B137-8EC39AD6322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962ADC-874D-46CB-A9BC-BBF0484DC2C9}" type="datetimeFigureOut">
              <a:rPr lang="fr-FR" smtClean="0"/>
              <a:pPr/>
              <a:t>10/02/2015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7BDF70-EC1A-4C62-B137-8EC39AD6322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962ADC-874D-46CB-A9BC-BBF0484DC2C9}" type="datetimeFigureOut">
              <a:rPr lang="fr-FR" smtClean="0"/>
              <a:pPr/>
              <a:t>10/02/2015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7BDF70-EC1A-4C62-B137-8EC39AD6322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962ADC-874D-46CB-A9BC-BBF0484DC2C9}" type="datetimeFigureOut">
              <a:rPr lang="fr-FR" smtClean="0"/>
              <a:pPr/>
              <a:t>10/02/2015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7BDF70-EC1A-4C62-B137-8EC39AD6322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962ADC-874D-46CB-A9BC-BBF0484DC2C9}" type="datetimeFigureOut">
              <a:rPr lang="fr-FR" smtClean="0"/>
              <a:pPr/>
              <a:t>10/02/2015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7BDF70-EC1A-4C62-B137-8EC39AD6322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962ADC-874D-46CB-A9BC-BBF0484DC2C9}" type="datetimeFigureOut">
              <a:rPr lang="fr-FR" smtClean="0"/>
              <a:pPr/>
              <a:t>10/02/2015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7BDF70-EC1A-4C62-B137-8EC39AD6322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962ADC-874D-46CB-A9BC-BBF0484DC2C9}" type="datetimeFigureOut">
              <a:rPr lang="fr-FR" smtClean="0"/>
              <a:pPr/>
              <a:t>10/02/2015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7BDF70-EC1A-4C62-B137-8EC39AD6322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962ADC-874D-46CB-A9BC-BBF0484DC2C9}" type="datetimeFigureOut">
              <a:rPr lang="fr-FR" smtClean="0"/>
              <a:pPr/>
              <a:t>10/02/2015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7BDF70-EC1A-4C62-B137-8EC39AD6322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://www.mining-recruitment-jobs.com/mining/index.php" TargetMode="External"/><Relationship Id="rId3" Type="http://schemas.openxmlformats.org/officeDocument/2006/relationships/hyperlink" Target="http://www.infomine.com/careers/" TargetMode="External"/><Relationship Id="rId7" Type="http://schemas.openxmlformats.org/officeDocument/2006/relationships/hyperlink" Target="http://www.bushrat.net/" TargetMode="External"/><Relationship Id="rId2" Type="http://schemas.openxmlformats.org/officeDocument/2006/relationships/hyperlink" Target="http://www.getminingjobs.com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earthworks-jobs.com/miningmi.htm" TargetMode="External"/><Relationship Id="rId5" Type="http://schemas.openxmlformats.org/officeDocument/2006/relationships/hyperlink" Target="http://www.jobs4mining.com/" TargetMode="External"/><Relationship Id="rId4" Type="http://schemas.openxmlformats.org/officeDocument/2006/relationships/hyperlink" Target="http://www.miningjob.net/" TargetMode="External"/><Relationship Id="rId9" Type="http://schemas.openxmlformats.org/officeDocument/2006/relationships/hyperlink" Target="http://www.expatjobs77.com/" TargetMode="Externa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http://www.proper.com.au/" TargetMode="External"/><Relationship Id="rId3" Type="http://schemas.openxmlformats.org/officeDocument/2006/relationships/hyperlink" Target="http://www.seek.com.au/" TargetMode="External"/><Relationship Id="rId7" Type="http://schemas.openxmlformats.org/officeDocument/2006/relationships/hyperlink" Target="http://www.workpac.com/" TargetMode="External"/><Relationship Id="rId2" Type="http://schemas.openxmlformats.org/officeDocument/2006/relationships/hyperlink" Target="http://www.miningpeople.com.au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swannglobal.com/" TargetMode="External"/><Relationship Id="rId5" Type="http://schemas.openxmlformats.org/officeDocument/2006/relationships/hyperlink" Target="http://plannord.gouv.qc.ca/index.asp" TargetMode="External"/><Relationship Id="rId4" Type="http://schemas.openxmlformats.org/officeDocument/2006/relationships/hyperlink" Target="http://www.explorelesmines.com/entreprises-recherche.html" TargetMode="External"/><Relationship Id="rId9" Type="http://schemas.openxmlformats.org/officeDocument/2006/relationships/hyperlink" Target="http://www.europrecruitment.com/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apec.fr/" TargetMode="External"/><Relationship Id="rId2" Type="http://schemas.openxmlformats.org/officeDocument/2006/relationships/hyperlink" Target="http://www.pole-emploi.fr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geoforum.fr/" TargetMode="External"/><Relationship Id="rId5" Type="http://schemas.openxmlformats.org/officeDocument/2006/relationships/hyperlink" Target="http://www.jobijoba.com/" TargetMode="External"/><Relationship Id="rId4" Type="http://schemas.openxmlformats.org/officeDocument/2006/relationships/hyperlink" Target="http://www.cadremploi.fr/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iviweb.com/FR/offres.aspx" TargetMode="External"/><Relationship Id="rId2" Type="http://schemas.openxmlformats.org/officeDocument/2006/relationships/hyperlink" Target="http://www.juniorminers.com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0D3FA1DB-F0E1-4B15-B612-BD9081AF1339}" type="slidenum">
              <a:rPr lang="fr-FR" smtClean="0"/>
              <a:pPr/>
              <a:t>1</a:t>
            </a:fld>
            <a:endParaRPr lang="fr-FR" dirty="0"/>
          </a:p>
        </p:txBody>
      </p:sp>
      <p:sp>
        <p:nvSpPr>
          <p:cNvPr id="12" name="Espace réservé du contenu 2"/>
          <p:cNvSpPr>
            <a:spLocks noGrp="1"/>
          </p:cNvSpPr>
          <p:nvPr>
            <p:ph idx="1"/>
          </p:nvPr>
        </p:nvSpPr>
        <p:spPr>
          <a:xfrm>
            <a:off x="323528" y="1484784"/>
            <a:ext cx="8496944" cy="4680520"/>
          </a:xfrm>
        </p:spPr>
        <p:txBody>
          <a:bodyPr>
            <a:normAutofit/>
          </a:bodyPr>
          <a:lstStyle/>
          <a:p>
            <a:r>
              <a:rPr lang="en-US" dirty="0" smtClean="0"/>
              <a:t>international recruitment website:</a:t>
            </a:r>
          </a:p>
          <a:p>
            <a:pPr lvl="1"/>
            <a:r>
              <a:rPr lang="en-US" sz="2400" dirty="0" smtClean="0">
                <a:hlinkClick r:id="rId2"/>
              </a:rPr>
              <a:t>http://www.getminingjobs.com</a:t>
            </a:r>
            <a:r>
              <a:rPr lang="en-US" sz="2400" dirty="0" smtClean="0"/>
              <a:t> </a:t>
            </a:r>
          </a:p>
          <a:p>
            <a:pPr lvl="1"/>
            <a:r>
              <a:rPr lang="en-US" sz="2400" dirty="0" smtClean="0">
                <a:hlinkClick r:id="rId3"/>
              </a:rPr>
              <a:t>http://www.infomine.com/careers/</a:t>
            </a:r>
            <a:r>
              <a:rPr lang="en-US" sz="2400" dirty="0" smtClean="0"/>
              <a:t> </a:t>
            </a:r>
          </a:p>
          <a:p>
            <a:pPr lvl="1"/>
            <a:r>
              <a:rPr lang="en-US" sz="2400" dirty="0" smtClean="0">
                <a:hlinkClick r:id="rId4"/>
              </a:rPr>
              <a:t>http://www.miningjob.net/</a:t>
            </a:r>
            <a:r>
              <a:rPr lang="en-US" sz="2400" dirty="0" smtClean="0"/>
              <a:t> </a:t>
            </a:r>
          </a:p>
          <a:p>
            <a:pPr lvl="1"/>
            <a:r>
              <a:rPr lang="en-US" sz="2400" dirty="0" smtClean="0">
                <a:hlinkClick r:id="rId5"/>
              </a:rPr>
              <a:t>http://www.jobs4mining.com/</a:t>
            </a:r>
            <a:r>
              <a:rPr lang="en-US" sz="2400" dirty="0" smtClean="0"/>
              <a:t> </a:t>
            </a:r>
          </a:p>
          <a:p>
            <a:pPr lvl="1"/>
            <a:r>
              <a:rPr lang="en-US" sz="2400" dirty="0" smtClean="0">
                <a:hlinkClick r:id="rId6"/>
              </a:rPr>
              <a:t>http://www.earthworks-jobs.com/miningmi.htm</a:t>
            </a:r>
            <a:r>
              <a:rPr lang="en-US" sz="2400" dirty="0" smtClean="0"/>
              <a:t> </a:t>
            </a:r>
          </a:p>
          <a:p>
            <a:pPr lvl="1"/>
            <a:r>
              <a:rPr lang="en-US" sz="2400" dirty="0" smtClean="0">
                <a:hlinkClick r:id="rId7"/>
              </a:rPr>
              <a:t>http://www.bushrat.net/</a:t>
            </a:r>
            <a:r>
              <a:rPr lang="en-US" sz="2400" dirty="0" smtClean="0"/>
              <a:t> </a:t>
            </a:r>
          </a:p>
          <a:p>
            <a:pPr lvl="1"/>
            <a:r>
              <a:rPr lang="en-US" sz="2400" dirty="0" smtClean="0">
                <a:hlinkClick r:id="rId8"/>
              </a:rPr>
              <a:t>http://www.mining-recruitment-jobs.com/mining/index.php</a:t>
            </a:r>
            <a:r>
              <a:rPr lang="en-US" sz="2400" dirty="0" smtClean="0"/>
              <a:t> </a:t>
            </a:r>
          </a:p>
          <a:p>
            <a:pPr lvl="1"/>
            <a:r>
              <a:rPr lang="en-US" sz="2400" dirty="0" smtClean="0">
                <a:hlinkClick r:id="rId9"/>
              </a:rPr>
              <a:t>http://www.expatjobs77.com/</a:t>
            </a:r>
            <a:r>
              <a:rPr lang="en-US" sz="2400" dirty="0" smtClean="0"/>
              <a:t> </a:t>
            </a:r>
          </a:p>
          <a:p>
            <a:pPr lvl="1"/>
            <a:r>
              <a:rPr lang="en-US" sz="2400" dirty="0" smtClean="0"/>
              <a:t>…</a:t>
            </a:r>
          </a:p>
        </p:txBody>
      </p:sp>
      <p:sp>
        <p:nvSpPr>
          <p:cNvPr id="13" name="Titr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Stages et emplois</a:t>
            </a:r>
            <a:endParaRPr lang="fr-F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0D3FA1DB-F0E1-4B15-B612-BD9081AF1339}" type="slidenum">
              <a:rPr lang="fr-FR" smtClean="0"/>
              <a:pPr/>
              <a:t>2</a:t>
            </a:fld>
            <a:endParaRPr lang="fr-FR" dirty="0"/>
          </a:p>
        </p:txBody>
      </p:sp>
      <p:sp>
        <p:nvSpPr>
          <p:cNvPr id="12" name="Espace réservé du contenu 2"/>
          <p:cNvSpPr>
            <a:spLocks noGrp="1"/>
          </p:cNvSpPr>
          <p:nvPr>
            <p:ph idx="1"/>
          </p:nvPr>
        </p:nvSpPr>
        <p:spPr>
          <a:xfrm>
            <a:off x="0" y="1484784"/>
            <a:ext cx="9144000" cy="5373216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national websites:</a:t>
            </a:r>
          </a:p>
          <a:p>
            <a:pPr lvl="1"/>
            <a:r>
              <a:rPr lang="en-US" dirty="0" smtClean="0"/>
              <a:t>Australia:</a:t>
            </a:r>
          </a:p>
          <a:p>
            <a:pPr lvl="2"/>
            <a:r>
              <a:rPr lang="en-US" sz="2000" dirty="0" smtClean="0">
                <a:hlinkClick r:id="rId2"/>
              </a:rPr>
              <a:t>http://www.miningpeople.com.au/</a:t>
            </a:r>
            <a:r>
              <a:rPr lang="en-US" sz="2000" dirty="0" smtClean="0"/>
              <a:t> </a:t>
            </a:r>
          </a:p>
          <a:p>
            <a:pPr lvl="2"/>
            <a:r>
              <a:rPr lang="en-US" sz="2000" dirty="0" smtClean="0">
                <a:hlinkClick r:id="rId3"/>
              </a:rPr>
              <a:t>www.seek.com.au</a:t>
            </a:r>
            <a:r>
              <a:rPr lang="en-US" sz="2000" dirty="0" smtClean="0"/>
              <a:t> </a:t>
            </a:r>
          </a:p>
          <a:p>
            <a:pPr lvl="1"/>
            <a:r>
              <a:rPr lang="en-US" dirty="0" smtClean="0"/>
              <a:t>Canada:</a:t>
            </a:r>
          </a:p>
          <a:p>
            <a:pPr lvl="2"/>
            <a:r>
              <a:rPr lang="en-US" sz="2000" dirty="0" smtClean="0">
                <a:hlinkClick r:id="rId4"/>
              </a:rPr>
              <a:t>http://www.explorelesmines.com/entreprises-recherche.html</a:t>
            </a:r>
            <a:r>
              <a:rPr lang="en-US" sz="2000" dirty="0" smtClean="0"/>
              <a:t> </a:t>
            </a:r>
          </a:p>
          <a:p>
            <a:pPr lvl="2"/>
            <a:r>
              <a:rPr lang="en-US" sz="2000" dirty="0" smtClean="0">
                <a:hlinkClick r:id="rId5"/>
              </a:rPr>
              <a:t>http://plannord.gouv.qc.ca/index.asp</a:t>
            </a:r>
            <a:r>
              <a:rPr lang="en-US" sz="2000" dirty="0" smtClean="0"/>
              <a:t> </a:t>
            </a:r>
          </a:p>
          <a:p>
            <a:pPr lvl="1"/>
            <a:r>
              <a:rPr lang="en-US" dirty="0" smtClean="0"/>
              <a:t>...</a:t>
            </a:r>
          </a:p>
          <a:p>
            <a:r>
              <a:rPr lang="en-US" dirty="0" smtClean="0"/>
              <a:t>Professional recruiters:</a:t>
            </a:r>
          </a:p>
          <a:p>
            <a:pPr lvl="1"/>
            <a:r>
              <a:rPr lang="fr-FR" sz="2100" dirty="0" smtClean="0"/>
              <a:t>CV Associés </a:t>
            </a:r>
          </a:p>
          <a:p>
            <a:pPr lvl="1"/>
            <a:r>
              <a:rPr lang="fr-FR" sz="2100" dirty="0" smtClean="0"/>
              <a:t>MONSTER</a:t>
            </a:r>
          </a:p>
          <a:p>
            <a:pPr lvl="1"/>
            <a:r>
              <a:rPr lang="fr-FR" sz="2100" dirty="0" smtClean="0">
                <a:hlinkClick r:id="rId6"/>
              </a:rPr>
              <a:t>http://www.swannglobal.com/</a:t>
            </a:r>
            <a:r>
              <a:rPr lang="fr-FR" sz="2100" dirty="0" smtClean="0"/>
              <a:t> </a:t>
            </a:r>
          </a:p>
          <a:p>
            <a:pPr lvl="1"/>
            <a:r>
              <a:rPr lang="fr-FR" sz="2100" dirty="0" smtClean="0">
                <a:hlinkClick r:id="rId7"/>
              </a:rPr>
              <a:t>http://www.workpac.com/</a:t>
            </a:r>
            <a:r>
              <a:rPr lang="fr-FR" sz="2100" dirty="0" smtClean="0"/>
              <a:t> </a:t>
            </a:r>
          </a:p>
          <a:p>
            <a:pPr lvl="1"/>
            <a:r>
              <a:rPr lang="fr-FR" sz="2100" dirty="0" smtClean="0">
                <a:hlinkClick r:id="rId8"/>
              </a:rPr>
              <a:t>http://www.proper.com.au/</a:t>
            </a:r>
            <a:r>
              <a:rPr lang="fr-FR" sz="2100" dirty="0" smtClean="0"/>
              <a:t> </a:t>
            </a:r>
          </a:p>
          <a:p>
            <a:pPr lvl="1"/>
            <a:r>
              <a:rPr lang="fr-FR" sz="2100" dirty="0" smtClean="0">
                <a:hlinkClick r:id="rId9"/>
              </a:rPr>
              <a:t>www.europrecruitment.com</a:t>
            </a:r>
            <a:r>
              <a:rPr lang="fr-FR" sz="2100" dirty="0" smtClean="0"/>
              <a:t> </a:t>
            </a:r>
          </a:p>
          <a:p>
            <a:pPr lvl="1"/>
            <a:r>
              <a:rPr lang="fr-FR" sz="2100" dirty="0" smtClean="0"/>
              <a:t>…</a:t>
            </a:r>
          </a:p>
        </p:txBody>
      </p:sp>
      <p:sp>
        <p:nvSpPr>
          <p:cNvPr id="13" name="Titr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Stages et emplois</a:t>
            </a:r>
            <a:endParaRPr lang="fr-F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Stages et emplois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Sites d’emplois généralistes :</a:t>
            </a:r>
            <a:br>
              <a:rPr lang="fr-FR" dirty="0" smtClean="0"/>
            </a:br>
            <a:r>
              <a:rPr lang="fr-FR" dirty="0" smtClean="0"/>
              <a:t>o </a:t>
            </a:r>
            <a:r>
              <a:rPr lang="fr-FR" u="sng" dirty="0" smtClean="0">
                <a:hlinkClick r:id="rId2"/>
              </a:rPr>
              <a:t>www.pole-emploi.fr</a:t>
            </a:r>
            <a:r>
              <a:rPr lang="fr-FR" dirty="0" smtClean="0"/>
              <a:t/>
            </a:r>
            <a:br>
              <a:rPr lang="fr-FR" dirty="0" smtClean="0"/>
            </a:br>
            <a:r>
              <a:rPr lang="fr-FR" dirty="0" smtClean="0"/>
              <a:t>o </a:t>
            </a:r>
            <a:r>
              <a:rPr lang="fr-FR" u="sng" dirty="0" smtClean="0">
                <a:hlinkClick r:id="rId3"/>
              </a:rPr>
              <a:t>www.apec.fr</a:t>
            </a:r>
            <a:r>
              <a:rPr lang="fr-FR" dirty="0" smtClean="0"/>
              <a:t/>
            </a:r>
            <a:br>
              <a:rPr lang="fr-FR" dirty="0" smtClean="0"/>
            </a:br>
            <a:r>
              <a:rPr lang="fr-FR" dirty="0" smtClean="0"/>
              <a:t>o </a:t>
            </a:r>
            <a:r>
              <a:rPr lang="fr-FR" u="sng" dirty="0" smtClean="0">
                <a:hlinkClick r:id="rId4"/>
              </a:rPr>
              <a:t>www.Cadremploi.fr</a:t>
            </a:r>
            <a:r>
              <a:rPr lang="fr-FR" dirty="0" smtClean="0"/>
              <a:t/>
            </a:r>
            <a:br>
              <a:rPr lang="fr-FR" dirty="0" smtClean="0"/>
            </a:br>
            <a:r>
              <a:rPr lang="fr-FR" dirty="0" smtClean="0"/>
              <a:t>o </a:t>
            </a:r>
            <a:r>
              <a:rPr lang="fr-FR" u="sng" dirty="0" smtClean="0">
                <a:hlinkClick r:id="rId5"/>
              </a:rPr>
              <a:t>www.jobijoba.com</a:t>
            </a:r>
            <a:endParaRPr lang="fr-FR" u="sng" dirty="0" smtClean="0"/>
          </a:p>
          <a:p>
            <a:r>
              <a:rPr lang="fr-FR" dirty="0" smtClean="0"/>
              <a:t>Sites d’emplois spécialisés en géologie :</a:t>
            </a:r>
            <a:br>
              <a:rPr lang="fr-FR" dirty="0" smtClean="0"/>
            </a:br>
            <a:r>
              <a:rPr lang="fr-FR" dirty="0" smtClean="0"/>
              <a:t>o </a:t>
            </a:r>
            <a:r>
              <a:rPr lang="fr-FR" u="sng" dirty="0" smtClean="0">
                <a:hlinkClick r:id="rId6"/>
              </a:rPr>
              <a:t>www.geoforum.fr</a:t>
            </a:r>
            <a:r>
              <a:rPr lang="fr-FR" dirty="0" smtClean="0"/>
              <a:t> </a:t>
            </a:r>
            <a:endParaRPr lang="fr-F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0D3FA1DB-F0E1-4B15-B612-BD9081AF1339}" type="slidenum">
              <a:rPr lang="fr-FR" smtClean="0"/>
              <a:pPr/>
              <a:t>4</a:t>
            </a:fld>
            <a:endParaRPr lang="fr-FR" dirty="0"/>
          </a:p>
        </p:txBody>
      </p:sp>
      <p:sp>
        <p:nvSpPr>
          <p:cNvPr id="12" name="Espace réservé du contenu 2"/>
          <p:cNvSpPr>
            <a:spLocks noGrp="1"/>
          </p:cNvSpPr>
          <p:nvPr>
            <p:ph idx="1"/>
          </p:nvPr>
        </p:nvSpPr>
        <p:spPr>
          <a:xfrm>
            <a:off x="323528" y="1340768"/>
            <a:ext cx="8352928" cy="5373216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Do not forget to look for </a:t>
            </a:r>
          </a:p>
          <a:p>
            <a:pPr lvl="1"/>
            <a:r>
              <a:rPr lang="en-US" dirty="0" smtClean="0"/>
              <a:t>Direct offer or submittals on each company websites</a:t>
            </a:r>
          </a:p>
          <a:p>
            <a:pPr lvl="1">
              <a:buNone/>
            </a:pPr>
            <a:r>
              <a:rPr lang="en-US" dirty="0" smtClean="0"/>
              <a:t>	(majors, juniors ex:</a:t>
            </a:r>
            <a:r>
              <a:rPr lang="en-US" sz="2000" dirty="0" smtClean="0"/>
              <a:t> </a:t>
            </a:r>
            <a:r>
              <a:rPr lang="en-US" sz="2000" dirty="0" smtClean="0">
                <a:hlinkClick r:id="rId2"/>
              </a:rPr>
              <a:t>http://www.juniorminers.com</a:t>
            </a:r>
            <a:r>
              <a:rPr lang="en-US" sz="2000" dirty="0" smtClean="0"/>
              <a:t>  </a:t>
            </a:r>
            <a:r>
              <a:rPr lang="en-US" dirty="0" smtClean="0"/>
              <a:t>…)</a:t>
            </a:r>
          </a:p>
          <a:p>
            <a:pPr lvl="1"/>
            <a:r>
              <a:rPr lang="en-US" dirty="0" smtClean="0"/>
              <a:t>Mining VIEs </a:t>
            </a:r>
            <a:r>
              <a:rPr lang="en-US" dirty="0" smtClean="0"/>
              <a:t>(</a:t>
            </a:r>
            <a:r>
              <a:rPr lang="fr-FR" dirty="0" smtClean="0"/>
              <a:t>volontariat </a:t>
            </a:r>
            <a:r>
              <a:rPr lang="fr-FR" dirty="0" smtClean="0"/>
              <a:t>international : rechercher par thématique matériaux, génie géologique, métallurgie, …</a:t>
            </a:r>
            <a:r>
              <a:rPr lang="en-US" dirty="0"/>
              <a:t>) </a:t>
            </a:r>
            <a:r>
              <a:rPr lang="en-US" sz="1900" dirty="0">
                <a:hlinkClick r:id="rId3"/>
              </a:rPr>
              <a:t>http://</a:t>
            </a:r>
            <a:r>
              <a:rPr lang="en-US" sz="1900" dirty="0" smtClean="0">
                <a:hlinkClick r:id="rId3"/>
              </a:rPr>
              <a:t>www.civiweb.com/FR/offres.aspx</a:t>
            </a:r>
            <a:r>
              <a:rPr lang="en-US" sz="1900" dirty="0" smtClean="0"/>
              <a:t>  </a:t>
            </a:r>
            <a:r>
              <a:rPr lang="en-US" dirty="0" smtClean="0"/>
              <a:t>or </a:t>
            </a:r>
            <a:r>
              <a:rPr lang="en-US" dirty="0"/>
              <a:t>VCAT </a:t>
            </a:r>
            <a:r>
              <a:rPr lang="en-US" dirty="0" smtClean="0"/>
              <a:t> </a:t>
            </a:r>
            <a:r>
              <a:rPr lang="fr-FR" dirty="0"/>
              <a:t>volontaire civil à l'aide </a:t>
            </a:r>
            <a:r>
              <a:rPr lang="fr-FR" dirty="0" smtClean="0"/>
              <a:t>technique for </a:t>
            </a:r>
            <a:r>
              <a:rPr lang="fr-FR" dirty="0" err="1" smtClean="0"/>
              <a:t>overseas</a:t>
            </a:r>
            <a:r>
              <a:rPr lang="fr-FR" dirty="0" smtClean="0"/>
              <a:t> </a:t>
            </a:r>
            <a:r>
              <a:rPr lang="fr-FR" dirty="0" err="1" smtClean="0"/>
              <a:t>departments</a:t>
            </a:r>
            <a:r>
              <a:rPr lang="en-US" dirty="0" smtClean="0"/>
              <a:t>, </a:t>
            </a:r>
            <a:endParaRPr lang="en-US" dirty="0" smtClean="0"/>
          </a:p>
          <a:p>
            <a:pPr lvl="1"/>
            <a:r>
              <a:rPr lang="en-US" dirty="0" smtClean="0"/>
              <a:t>Government position mining/geology department, or national companies,…</a:t>
            </a:r>
          </a:p>
          <a:p>
            <a:pPr lvl="1"/>
            <a:r>
              <a:rPr lang="en-US" dirty="0" smtClean="0"/>
              <a:t>Non market based companies (</a:t>
            </a:r>
            <a:r>
              <a:rPr lang="en-US" dirty="0" err="1" smtClean="0"/>
              <a:t>Russal</a:t>
            </a:r>
            <a:r>
              <a:rPr lang="en-US" dirty="0" smtClean="0"/>
              <a:t>,…)</a:t>
            </a:r>
          </a:p>
          <a:p>
            <a:pPr lvl="1"/>
            <a:r>
              <a:rPr lang="en-US" dirty="0" smtClean="0"/>
              <a:t>Metal or industrial companies who might operate their own mines (Tata steel, Mitsubishi,…) </a:t>
            </a:r>
          </a:p>
          <a:p>
            <a:pPr lvl="1"/>
            <a:r>
              <a:rPr lang="en-US" dirty="0" smtClean="0"/>
              <a:t>Service, logging, modeling company (ex: </a:t>
            </a:r>
            <a:r>
              <a:rPr lang="en-US" dirty="0" err="1" smtClean="0"/>
              <a:t>Golder</a:t>
            </a:r>
            <a:r>
              <a:rPr lang="en-US" dirty="0" smtClean="0"/>
              <a:t> associates, …), equipment providers (ex : </a:t>
            </a:r>
            <a:r>
              <a:rPr lang="en-US" dirty="0" err="1" smtClean="0"/>
              <a:t>Sandwick</a:t>
            </a:r>
            <a:r>
              <a:rPr lang="en-US" dirty="0" smtClean="0"/>
              <a:t>, …)</a:t>
            </a:r>
          </a:p>
          <a:p>
            <a:pPr lvl="1"/>
            <a:r>
              <a:rPr lang="en-US" dirty="0" smtClean="0"/>
              <a:t>PhDs (if interested in working on long term with scientific tools on specific subject),</a:t>
            </a:r>
          </a:p>
        </p:txBody>
      </p:sp>
      <p:sp>
        <p:nvSpPr>
          <p:cNvPr id="5" name="Titre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/>
          <a:lstStyle/>
          <a:p>
            <a:r>
              <a:rPr lang="fr-FR" dirty="0"/>
              <a:t>Stages et emplois</a:t>
            </a:r>
            <a:endParaRPr lang="fr-F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829</TotalTime>
  <Words>106</Words>
  <Application>Microsoft Office PowerPoint</Application>
  <PresentationFormat>Affichage à l'écran (4:3)</PresentationFormat>
  <Paragraphs>44</Paragraphs>
  <Slides>4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4</vt:i4>
      </vt:variant>
    </vt:vector>
  </HeadingPairs>
  <TitlesOfParts>
    <vt:vector size="5" baseType="lpstr">
      <vt:lpstr>Thème Office</vt:lpstr>
      <vt:lpstr>Stages et emplois</vt:lpstr>
      <vt:lpstr>Stages et emplois</vt:lpstr>
      <vt:lpstr>Stages et emplois</vt:lpstr>
      <vt:lpstr>Stages et emplois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First phase data collection and regional exploration</dc:title>
  <dc:creator>corblu000</dc:creator>
  <cp:lastModifiedBy>Lucien CORBINEAU</cp:lastModifiedBy>
  <cp:revision>71</cp:revision>
  <dcterms:created xsi:type="dcterms:W3CDTF">2011-10-25T16:39:13Z</dcterms:created>
  <dcterms:modified xsi:type="dcterms:W3CDTF">2015-02-10T15:25:19Z</dcterms:modified>
</cp:coreProperties>
</file>